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156DE-EC04-44B3-9E1E-09585B004FF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CEB88-DA0B-4E5F-85BB-538BEEE4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C828-464C-4814-96D8-E9A1896FDE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2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C828-464C-4814-96D8-E9A1896FDE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5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C828-464C-4814-96D8-E9A1896FDE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C828-464C-4814-96D8-E9A1896FDE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0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C828-464C-4814-96D8-E9A1896FDE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CC828-464C-4814-96D8-E9A1896FDE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0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#17</a:t>
            </a:r>
          </a:p>
          <a:p>
            <a:r>
              <a:rPr lang="en-US" dirty="0" smtClean="0"/>
              <a:t>April 11,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2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0987"/>
            <a:ext cx="83820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Vernon Township Volunteer Fire Department, Inc. v. Connor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Pennsylvania 2004</a:t>
            </a:r>
          </a:p>
          <a:p>
            <a:r>
              <a:rPr lang="en-US" dirty="0" smtClean="0"/>
              <a:t>p. 732/746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255" y="149185"/>
            <a:ext cx="9090545" cy="65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 of Changed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original purpose of the restriction has been materially altered or destroyed by changed conditions, and that a substantial benefit no longer extends to Appellants by enforcement of the restriction</a:t>
            </a:r>
          </a:p>
        </p:txBody>
      </p:sp>
    </p:spTree>
    <p:extLst>
      <p:ext uri="{BB962C8B-B14F-4D97-AF65-F5344CB8AC3E}">
        <p14:creationId xmlns:p14="http://schemas.microsoft.com/office/powerpoint/2010/main" val="12778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Schaefer v. Eastman Community Association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18611" y="1227909"/>
            <a:ext cx="6096000" cy="457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Hampshire 2003</a:t>
            </a:r>
          </a:p>
          <a:p>
            <a:r>
              <a:rPr lang="en-US" sz="3200" dirty="0" smtClean="0"/>
              <a:t>p. 740/754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6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Fountain Valley Chateau Blanc Homeowner’s Association v. Department of Veterans Affairs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12266" y="1196675"/>
            <a:ext cx="6409192" cy="42727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California 1998</a:t>
            </a:r>
          </a:p>
          <a:p>
            <a:r>
              <a:rPr lang="en-US" sz="2400" dirty="0" smtClean="0"/>
              <a:t>p. 746/760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3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CC&amp;Rs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Owners are required to “maintain the interior of their residential units, including the interior… floors… in a clean, sanitary and attractive condition.”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48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from Surveys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Please go over the assignments more afterward (particularly the future interest questions)</a:t>
            </a:r>
          </a:p>
          <a:p>
            <a:r>
              <a:rPr lang="en-US" dirty="0" smtClean="0"/>
              <a:t>Please give us more detail about what you are looking for ahead of time.</a:t>
            </a:r>
          </a:p>
          <a:p>
            <a:r>
              <a:rPr lang="en-US" dirty="0" smtClean="0"/>
              <a:t>Not fair to get new assignments when we haven’t gotten the earlier ones back yet.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are you such a harsh grader?</a:t>
            </a:r>
          </a:p>
          <a:p>
            <a:r>
              <a:rPr lang="en-US" dirty="0" smtClean="0"/>
              <a:t>Not fair that you seem laid back but then grade harshly. </a:t>
            </a:r>
          </a:p>
          <a:p>
            <a:r>
              <a:rPr lang="en-US" dirty="0" smtClean="0"/>
              <a:t>I learned a lot doing the rewrite.</a:t>
            </a:r>
          </a:p>
          <a:p>
            <a:r>
              <a:rPr lang="en-US" dirty="0" smtClean="0"/>
              <a:t>I learned nothing doing the rewrite.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1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#2 (found property)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Lost, Mislaid, Abandoned</a:t>
            </a:r>
          </a:p>
          <a:p>
            <a:r>
              <a:rPr lang="en-US" dirty="0" smtClean="0"/>
              <a:t>Two main questions</a:t>
            </a:r>
          </a:p>
          <a:p>
            <a:pPr lvl="1"/>
            <a:r>
              <a:rPr lang="en-US" dirty="0" smtClean="0"/>
              <a:t>How do you know which category to put the bracelet in?</a:t>
            </a:r>
          </a:p>
          <a:p>
            <a:pPr lvl="1"/>
            <a:r>
              <a:rPr lang="en-US" dirty="0" smtClean="0"/>
              <a:t>What are the implications of these categories? i.e., if you determine that it is lost, what does that mean for ownership?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69881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Different points allocations based on what side you were writing for.</a:t>
            </a:r>
          </a:p>
          <a:p>
            <a:pPr lvl="1"/>
            <a:r>
              <a:rPr lang="en-US" dirty="0" smtClean="0"/>
              <a:t>Laura – doesn’t really care whether it is lost of mislaid. That just explains who holds onto it for her. She needs to establish not abandoned</a:t>
            </a:r>
          </a:p>
          <a:p>
            <a:pPr lvl="1"/>
            <a:r>
              <a:rPr lang="en-US" dirty="0" smtClean="0"/>
              <a:t>Michael – strongest to argue it was abandoned. Wants to argue it is lost and he is first finder. (independent contractor)</a:t>
            </a:r>
          </a:p>
          <a:p>
            <a:pPr lvl="1"/>
            <a:r>
              <a:rPr lang="en-US" dirty="0" smtClean="0"/>
              <a:t>Tico – if lost, he gets as Michael’s employer. If mislaid, he gets as owner of locus in quo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That vs. which</a:t>
            </a:r>
          </a:p>
          <a:p>
            <a:r>
              <a:rPr lang="en-US" dirty="0" smtClean="0"/>
              <a:t>When to capitalize “court”</a:t>
            </a:r>
          </a:p>
          <a:p>
            <a:r>
              <a:rPr lang="en-US" dirty="0" smtClean="0"/>
              <a:t>Parallel construction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Wordiness and legalese</a:t>
            </a:r>
          </a:p>
          <a:p>
            <a:pPr lvl="1"/>
            <a:r>
              <a:rPr lang="en-US" dirty="0" smtClean="0"/>
              <a:t>In order to</a:t>
            </a:r>
          </a:p>
          <a:p>
            <a:pPr lvl="1"/>
            <a:r>
              <a:rPr lang="en-US" dirty="0" smtClean="0"/>
              <a:t>Utilize</a:t>
            </a:r>
          </a:p>
          <a:p>
            <a:r>
              <a:rPr lang="en-US" dirty="0" smtClean="0"/>
              <a:t>Passive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7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Topics on the Exam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Concurrent Ownership</a:t>
            </a:r>
          </a:p>
          <a:p>
            <a:r>
              <a:rPr lang="en-US" dirty="0" smtClean="0"/>
              <a:t>Landlord Tenant</a:t>
            </a:r>
          </a:p>
          <a:p>
            <a:r>
              <a:rPr lang="en-US" dirty="0" smtClean="0"/>
              <a:t>Real covenants, equitable servitudes, &amp; nuisance</a:t>
            </a:r>
          </a:p>
          <a:p>
            <a:r>
              <a:rPr lang="en-US" dirty="0" smtClean="0"/>
              <a:t>Zoning, Eminent Domain, Takings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Topics NOT on the exam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Adverse Possession</a:t>
            </a:r>
          </a:p>
          <a:p>
            <a:r>
              <a:rPr lang="en-US" dirty="0" smtClean="0"/>
              <a:t>Found Property</a:t>
            </a:r>
          </a:p>
          <a:p>
            <a:r>
              <a:rPr lang="en-US" dirty="0" smtClean="0"/>
              <a:t>Gifts</a:t>
            </a:r>
          </a:p>
          <a:p>
            <a:r>
              <a:rPr lang="en-US" dirty="0" smtClean="0"/>
              <a:t>Easements</a:t>
            </a:r>
          </a:p>
          <a:p>
            <a:r>
              <a:rPr lang="en-US" dirty="0" smtClean="0"/>
              <a:t>Future Interests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4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Covenants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4164" y="2560319"/>
            <a:ext cx="4317457" cy="287307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Promises</a:t>
            </a:r>
          </a:p>
          <a:p>
            <a:r>
              <a:rPr lang="en-US" dirty="0" smtClean="0"/>
              <a:t>Enforceable at law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In Writing</a:t>
            </a:r>
          </a:p>
          <a:p>
            <a:pPr lvl="1"/>
            <a:r>
              <a:rPr lang="en-US" dirty="0" smtClean="0"/>
              <a:t>Intent</a:t>
            </a:r>
          </a:p>
          <a:p>
            <a:pPr lvl="1"/>
            <a:r>
              <a:rPr lang="en-US" dirty="0" smtClean="0"/>
              <a:t>Touch and Concern</a:t>
            </a:r>
          </a:p>
          <a:p>
            <a:pPr lvl="1"/>
            <a:r>
              <a:rPr lang="en-US" dirty="0" err="1" smtClean="0"/>
              <a:t>Privity</a:t>
            </a:r>
            <a:r>
              <a:rPr lang="en-US" dirty="0" smtClean="0"/>
              <a:t> (Horizontal and Vertical)</a:t>
            </a:r>
          </a:p>
          <a:p>
            <a:pPr lvl="1"/>
            <a:r>
              <a:rPr lang="en-US" dirty="0" smtClean="0"/>
              <a:t>Notice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Equitable Servitudes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Intent</a:t>
            </a:r>
          </a:p>
          <a:p>
            <a:pPr lvl="1"/>
            <a:r>
              <a:rPr lang="en-US" dirty="0" smtClean="0"/>
              <a:t>Original parties intent the benefit and burden to run with the land</a:t>
            </a:r>
          </a:p>
          <a:p>
            <a:r>
              <a:rPr lang="en-US" dirty="0" smtClean="0"/>
              <a:t>Notice</a:t>
            </a:r>
          </a:p>
          <a:p>
            <a:pPr lvl="1"/>
            <a:r>
              <a:rPr lang="en-US" dirty="0" smtClean="0"/>
              <a:t>Actual or constructive</a:t>
            </a:r>
          </a:p>
          <a:p>
            <a:pPr lvl="1"/>
            <a:r>
              <a:rPr lang="en-US" dirty="0" smtClean="0"/>
              <a:t>Required for the Burden to run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Touch and Concern the Land</a:t>
            </a:r>
          </a:p>
          <a:p>
            <a:pPr lvl="1"/>
            <a:r>
              <a:rPr lang="en-US" dirty="0" smtClean="0"/>
              <a:t>Same rules as for real covenants</a:t>
            </a:r>
          </a:p>
          <a:p>
            <a:r>
              <a:rPr lang="en-US" dirty="0" smtClean="0"/>
              <a:t>No privity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Fink v. Miller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Utah 1995</a:t>
            </a:r>
          </a:p>
          <a:p>
            <a:r>
              <a:rPr lang="en-US" dirty="0" smtClean="0"/>
              <a:t>p. 727/741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587" y="145819"/>
            <a:ext cx="8520113" cy="65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472</Words>
  <Application>Microsoft Office PowerPoint</Application>
  <PresentationFormat>Widescreen</PresentationFormat>
  <Paragraphs>80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Garamond</vt:lpstr>
      <vt:lpstr>Organic</vt:lpstr>
      <vt:lpstr>Property</vt:lpstr>
      <vt:lpstr>Feedback from Surveys</vt:lpstr>
      <vt:lpstr>Assignment #2 (found property)</vt:lpstr>
      <vt:lpstr>Grammar!</vt:lpstr>
      <vt:lpstr>Exam</vt:lpstr>
      <vt:lpstr>Real Covenants</vt:lpstr>
      <vt:lpstr>Equitable Servitudes</vt:lpstr>
      <vt:lpstr>Fink v. Miller</vt:lpstr>
      <vt:lpstr>PowerPoint Presentation</vt:lpstr>
      <vt:lpstr>PowerPoint Presentation</vt:lpstr>
      <vt:lpstr>Vernon Township Volunteer Fire Department, Inc. v. Connor</vt:lpstr>
      <vt:lpstr>PowerPoint Presentation</vt:lpstr>
      <vt:lpstr>Doctrine of Changed Conditions</vt:lpstr>
      <vt:lpstr>Schaefer v. Eastman Community Association</vt:lpstr>
      <vt:lpstr>Fountain Valley Chateau Blanc Homeowner’s Association v. Department of Veterans Affairs</vt:lpstr>
      <vt:lpstr>CC&amp;Rs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</dc:title>
  <dc:creator>Owley Lippmann, Jessica</dc:creator>
  <cp:lastModifiedBy>Owley Lippmann, Jessica</cp:lastModifiedBy>
  <cp:revision>1</cp:revision>
  <dcterms:created xsi:type="dcterms:W3CDTF">2016-04-14T20:55:51Z</dcterms:created>
  <dcterms:modified xsi:type="dcterms:W3CDTF">2016-04-14T20:57:02Z</dcterms:modified>
</cp:coreProperties>
</file>