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23" r:id="rId3"/>
    <p:sldId id="347" r:id="rId4"/>
    <p:sldId id="332" r:id="rId5"/>
    <p:sldId id="349" r:id="rId6"/>
    <p:sldId id="348" r:id="rId7"/>
    <p:sldId id="334" r:id="rId8"/>
    <p:sldId id="350" r:id="rId9"/>
    <p:sldId id="351" r:id="rId10"/>
    <p:sldId id="352" r:id="rId11"/>
    <p:sldId id="354" r:id="rId12"/>
    <p:sldId id="335" r:id="rId13"/>
    <p:sldId id="355" r:id="rId14"/>
    <p:sldId id="356" r:id="rId15"/>
    <p:sldId id="336" r:id="rId16"/>
    <p:sldId id="357" r:id="rId17"/>
    <p:sldId id="372" r:id="rId18"/>
    <p:sldId id="373" r:id="rId19"/>
    <p:sldId id="374" r:id="rId20"/>
    <p:sldId id="375" r:id="rId21"/>
    <p:sldId id="358" r:id="rId22"/>
    <p:sldId id="359" r:id="rId23"/>
    <p:sldId id="360" r:id="rId24"/>
    <p:sldId id="361" r:id="rId25"/>
    <p:sldId id="362" r:id="rId26"/>
    <p:sldId id="36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4E373-CBEF-4003-A359-3215851AA52B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3FA334-39C8-4C8F-97E1-E6B84E23777D}">
      <dgm:prSet phldrT="[Text]"/>
      <dgm:spPr/>
      <dgm:t>
        <a:bodyPr/>
        <a:lstStyle/>
        <a:p>
          <a:r>
            <a:rPr lang="en-US" dirty="0" smtClean="0"/>
            <a:t>George</a:t>
          </a:r>
          <a:endParaRPr lang="en-US" dirty="0"/>
        </a:p>
      </dgm:t>
    </dgm:pt>
    <dgm:pt modelId="{992B97BE-4CF5-4E88-B90F-82F13D45EEC8}" type="parTrans" cxnId="{E6565EAE-FB63-4F0B-BE11-3716E89CA439}">
      <dgm:prSet/>
      <dgm:spPr/>
      <dgm:t>
        <a:bodyPr/>
        <a:lstStyle/>
        <a:p>
          <a:endParaRPr lang="en-US"/>
        </a:p>
      </dgm:t>
    </dgm:pt>
    <dgm:pt modelId="{C2E79886-B7EE-40B7-BB31-5604EDE21AE3}" type="sibTrans" cxnId="{E6565EAE-FB63-4F0B-BE11-3716E89CA439}">
      <dgm:prSet/>
      <dgm:spPr/>
      <dgm:t>
        <a:bodyPr/>
        <a:lstStyle/>
        <a:p>
          <a:endParaRPr lang="en-US"/>
        </a:p>
      </dgm:t>
    </dgm:pt>
    <dgm:pt modelId="{699AA5D4-CDA8-4747-87ED-E627EDBD26F3}">
      <dgm:prSet phldrT="[Text]"/>
      <dgm:spPr/>
      <dgm:t>
        <a:bodyPr/>
        <a:lstStyle/>
        <a:p>
          <a:r>
            <a:rPr lang="en-US" dirty="0" smtClean="0"/>
            <a:t>Catherine </a:t>
          </a:r>
        </a:p>
        <a:p>
          <a:r>
            <a:rPr lang="en-US" dirty="0" smtClean="0"/>
            <a:t>(LE)</a:t>
          </a:r>
          <a:endParaRPr lang="en-US" dirty="0"/>
        </a:p>
      </dgm:t>
    </dgm:pt>
    <dgm:pt modelId="{142D8124-F269-4C44-A416-2AFF40E9A2E8}" type="parTrans" cxnId="{32B93CC6-455A-4FE8-A803-0569A5378C9E}">
      <dgm:prSet/>
      <dgm:spPr/>
      <dgm:t>
        <a:bodyPr/>
        <a:lstStyle/>
        <a:p>
          <a:endParaRPr lang="en-US"/>
        </a:p>
      </dgm:t>
    </dgm:pt>
    <dgm:pt modelId="{2E2687B4-F2F8-4DE2-AA80-5B5A708E1B00}" type="sibTrans" cxnId="{32B93CC6-455A-4FE8-A803-0569A5378C9E}">
      <dgm:prSet/>
      <dgm:spPr/>
      <dgm:t>
        <a:bodyPr/>
        <a:lstStyle/>
        <a:p>
          <a:endParaRPr lang="en-US"/>
        </a:p>
      </dgm:t>
    </dgm:pt>
    <dgm:pt modelId="{83497818-0D17-4BEA-9A03-CE062B6C3972}">
      <dgm:prSet phldrT="[Text]"/>
      <dgm:spPr/>
      <dgm:t>
        <a:bodyPr/>
        <a:lstStyle/>
        <a:p>
          <a:r>
            <a:rPr lang="en-US" dirty="0" smtClean="0"/>
            <a:t>Sheridan</a:t>
          </a:r>
        </a:p>
        <a:p>
          <a:r>
            <a:rPr lang="en-US" dirty="0" smtClean="0"/>
            <a:t>(Remainder) </a:t>
          </a:r>
          <a:endParaRPr lang="en-US" dirty="0"/>
        </a:p>
      </dgm:t>
    </dgm:pt>
    <dgm:pt modelId="{FB012889-8C0B-462D-8CD0-D4566FB52B24}" type="parTrans" cxnId="{68697455-A23A-40E1-8B08-4A09B7DB62C9}">
      <dgm:prSet/>
      <dgm:spPr/>
      <dgm:t>
        <a:bodyPr/>
        <a:lstStyle/>
        <a:p>
          <a:endParaRPr lang="en-US"/>
        </a:p>
      </dgm:t>
    </dgm:pt>
    <dgm:pt modelId="{6A1EA492-C694-4266-8573-0DF2FC3BE5E6}" type="sibTrans" cxnId="{68697455-A23A-40E1-8B08-4A09B7DB62C9}">
      <dgm:prSet/>
      <dgm:spPr/>
      <dgm:t>
        <a:bodyPr/>
        <a:lstStyle/>
        <a:p>
          <a:endParaRPr lang="en-US"/>
        </a:p>
      </dgm:t>
    </dgm:pt>
    <dgm:pt modelId="{43FA3157-BFDB-4C7A-A1B8-FEF3BCEAC53F}">
      <dgm:prSet phldrT="[Text]"/>
      <dgm:spPr/>
      <dgm:t>
        <a:bodyPr/>
        <a:lstStyle/>
        <a:p>
          <a:r>
            <a:rPr lang="en-US" dirty="0" smtClean="0"/>
            <a:t>Patricia (Remainder)</a:t>
          </a:r>
          <a:endParaRPr lang="en-US" dirty="0"/>
        </a:p>
      </dgm:t>
    </dgm:pt>
    <dgm:pt modelId="{D7F04755-A9C9-4ACA-A426-D58EED19948E}" type="parTrans" cxnId="{E6EFF908-970C-4D76-8E1B-5EFA7D6C9A91}">
      <dgm:prSet/>
      <dgm:spPr/>
      <dgm:t>
        <a:bodyPr/>
        <a:lstStyle/>
        <a:p>
          <a:endParaRPr lang="en-US"/>
        </a:p>
      </dgm:t>
    </dgm:pt>
    <dgm:pt modelId="{E3DF30D9-8760-473A-AFCA-933A653E97A7}" type="sibTrans" cxnId="{E6EFF908-970C-4D76-8E1B-5EFA7D6C9A91}">
      <dgm:prSet/>
      <dgm:spPr/>
      <dgm:t>
        <a:bodyPr/>
        <a:lstStyle/>
        <a:p>
          <a:endParaRPr lang="en-US"/>
        </a:p>
      </dgm:t>
    </dgm:pt>
    <dgm:pt modelId="{C7E7C9D2-A351-4748-94C8-80150A0EF29E}">
      <dgm:prSet/>
      <dgm:spPr/>
      <dgm:t>
        <a:bodyPr/>
        <a:lstStyle/>
        <a:p>
          <a:r>
            <a:rPr lang="en-US" dirty="0" smtClean="0"/>
            <a:t>Catherine</a:t>
          </a:r>
        </a:p>
        <a:p>
          <a:r>
            <a:rPr lang="en-US" dirty="0" smtClean="0"/>
            <a:t>(Remainder)</a:t>
          </a:r>
          <a:endParaRPr lang="en-US" dirty="0"/>
        </a:p>
      </dgm:t>
    </dgm:pt>
    <dgm:pt modelId="{906251C8-8559-4B92-B6B9-E7296C25546C}" type="parTrans" cxnId="{9638C30A-04A2-4751-9E9C-5F8E27454018}">
      <dgm:prSet/>
      <dgm:spPr/>
      <dgm:t>
        <a:bodyPr/>
        <a:lstStyle/>
        <a:p>
          <a:endParaRPr lang="en-US"/>
        </a:p>
      </dgm:t>
    </dgm:pt>
    <dgm:pt modelId="{94312CF5-A517-47C6-9B82-4975BEE0509D}" type="sibTrans" cxnId="{9638C30A-04A2-4751-9E9C-5F8E27454018}">
      <dgm:prSet/>
      <dgm:spPr/>
      <dgm:t>
        <a:bodyPr/>
        <a:lstStyle/>
        <a:p>
          <a:endParaRPr lang="en-US"/>
        </a:p>
      </dgm:t>
    </dgm:pt>
    <dgm:pt modelId="{C7B13522-2436-4E76-B075-CB5C3D392BBC}" type="pres">
      <dgm:prSet presAssocID="{E7D4E373-CBEF-4003-A359-3215851AA52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9D9244-A12C-4C17-9F7E-C0C2E06D967B}" type="pres">
      <dgm:prSet presAssocID="{CB3FA334-39C8-4C8F-97E1-E6B84E23777D}" presName="root1" presStyleCnt="0"/>
      <dgm:spPr/>
    </dgm:pt>
    <dgm:pt modelId="{011B00F0-0F27-4AE3-838A-6B3D8A36C13B}" type="pres">
      <dgm:prSet presAssocID="{CB3FA334-39C8-4C8F-97E1-E6B84E23777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A9C164-B5DA-4462-80B2-51ECD3860C1C}" type="pres">
      <dgm:prSet presAssocID="{CB3FA334-39C8-4C8F-97E1-E6B84E23777D}" presName="level2hierChild" presStyleCnt="0"/>
      <dgm:spPr/>
    </dgm:pt>
    <dgm:pt modelId="{2B9E636A-55B4-4EE7-B5FD-59F7BDA16D18}" type="pres">
      <dgm:prSet presAssocID="{142D8124-F269-4C44-A416-2AFF40E9A2E8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52BB2630-1A89-42CD-9CF3-A579BC7BCCDF}" type="pres">
      <dgm:prSet presAssocID="{142D8124-F269-4C44-A416-2AFF40E9A2E8}" presName="connTx" presStyleLbl="parChTrans1D2" presStyleIdx="0" presStyleCnt="3"/>
      <dgm:spPr/>
      <dgm:t>
        <a:bodyPr/>
        <a:lstStyle/>
        <a:p>
          <a:endParaRPr lang="en-US"/>
        </a:p>
      </dgm:t>
    </dgm:pt>
    <dgm:pt modelId="{CAF884C3-C41B-47CD-909B-AFC3CC1158C1}" type="pres">
      <dgm:prSet presAssocID="{699AA5D4-CDA8-4747-87ED-E627EDBD26F3}" presName="root2" presStyleCnt="0"/>
      <dgm:spPr/>
    </dgm:pt>
    <dgm:pt modelId="{9821D8EB-80DF-4318-B2EF-5AC345B02A27}" type="pres">
      <dgm:prSet presAssocID="{699AA5D4-CDA8-4747-87ED-E627EDBD26F3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093CF2-459B-456A-9EE2-65843B2899CE}" type="pres">
      <dgm:prSet presAssocID="{699AA5D4-CDA8-4747-87ED-E627EDBD26F3}" presName="level3hierChild" presStyleCnt="0"/>
      <dgm:spPr/>
    </dgm:pt>
    <dgm:pt modelId="{ED530DB5-F531-49C2-BEE5-00891555D439}" type="pres">
      <dgm:prSet presAssocID="{FB012889-8C0B-462D-8CD0-D4566FB52B24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36D6811D-C4D9-44F5-BEE7-DAC8C87452BB}" type="pres">
      <dgm:prSet presAssocID="{FB012889-8C0B-462D-8CD0-D4566FB52B24}" presName="connTx" presStyleLbl="parChTrans1D2" presStyleIdx="1" presStyleCnt="3"/>
      <dgm:spPr/>
      <dgm:t>
        <a:bodyPr/>
        <a:lstStyle/>
        <a:p>
          <a:endParaRPr lang="en-US"/>
        </a:p>
      </dgm:t>
    </dgm:pt>
    <dgm:pt modelId="{F0A3724A-27C5-4423-8310-4DFEE30B7930}" type="pres">
      <dgm:prSet presAssocID="{83497818-0D17-4BEA-9A03-CE062B6C3972}" presName="root2" presStyleCnt="0"/>
      <dgm:spPr/>
    </dgm:pt>
    <dgm:pt modelId="{10A362DE-F263-4238-A527-749DF0127812}" type="pres">
      <dgm:prSet presAssocID="{83497818-0D17-4BEA-9A03-CE062B6C3972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5828731-EAA6-46CA-AB09-093349336965}" type="pres">
      <dgm:prSet presAssocID="{83497818-0D17-4BEA-9A03-CE062B6C3972}" presName="level3hierChild" presStyleCnt="0"/>
      <dgm:spPr/>
    </dgm:pt>
    <dgm:pt modelId="{04F5FDC4-C321-42DD-AA20-A23C1DB9A85D}" type="pres">
      <dgm:prSet presAssocID="{906251C8-8559-4B92-B6B9-E7296C25546C}" presName="conn2-1" presStyleLbl="parChTrans1D3" presStyleIdx="0" presStyleCnt="1"/>
      <dgm:spPr/>
      <dgm:t>
        <a:bodyPr/>
        <a:lstStyle/>
        <a:p>
          <a:endParaRPr lang="en-US"/>
        </a:p>
      </dgm:t>
    </dgm:pt>
    <dgm:pt modelId="{42CCC880-BADD-4F90-884E-B956825C4674}" type="pres">
      <dgm:prSet presAssocID="{906251C8-8559-4B92-B6B9-E7296C25546C}" presName="connTx" presStyleLbl="parChTrans1D3" presStyleIdx="0" presStyleCnt="1"/>
      <dgm:spPr/>
      <dgm:t>
        <a:bodyPr/>
        <a:lstStyle/>
        <a:p>
          <a:endParaRPr lang="en-US"/>
        </a:p>
      </dgm:t>
    </dgm:pt>
    <dgm:pt modelId="{3378A746-2C4D-4F2D-802A-34578683504F}" type="pres">
      <dgm:prSet presAssocID="{C7E7C9D2-A351-4748-94C8-80150A0EF29E}" presName="root2" presStyleCnt="0"/>
      <dgm:spPr/>
    </dgm:pt>
    <dgm:pt modelId="{3FE8655D-24D8-4AFB-88B3-0FA62BBA3AEA}" type="pres">
      <dgm:prSet presAssocID="{C7E7C9D2-A351-4748-94C8-80150A0EF29E}" presName="LevelTwoTextNode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E60131-5D49-43CD-AB6E-B22A5B73F630}" type="pres">
      <dgm:prSet presAssocID="{C7E7C9D2-A351-4748-94C8-80150A0EF29E}" presName="level3hierChild" presStyleCnt="0"/>
      <dgm:spPr/>
    </dgm:pt>
    <dgm:pt modelId="{3320C15C-6714-4E29-A620-F6EA5542BC02}" type="pres">
      <dgm:prSet presAssocID="{D7F04755-A9C9-4ACA-A426-D58EED19948E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0EDCB17B-84C7-436F-A694-82EC8613699D}" type="pres">
      <dgm:prSet presAssocID="{D7F04755-A9C9-4ACA-A426-D58EED19948E}" presName="connTx" presStyleLbl="parChTrans1D2" presStyleIdx="2" presStyleCnt="3"/>
      <dgm:spPr/>
      <dgm:t>
        <a:bodyPr/>
        <a:lstStyle/>
        <a:p>
          <a:endParaRPr lang="en-US"/>
        </a:p>
      </dgm:t>
    </dgm:pt>
    <dgm:pt modelId="{B2471BF6-9355-4C71-B8A8-1F3B4F49DED7}" type="pres">
      <dgm:prSet presAssocID="{43FA3157-BFDB-4C7A-A1B8-FEF3BCEAC53F}" presName="root2" presStyleCnt="0"/>
      <dgm:spPr/>
    </dgm:pt>
    <dgm:pt modelId="{0A7DC9F4-B415-41F1-B2B3-BDB5428E6D4C}" type="pres">
      <dgm:prSet presAssocID="{43FA3157-BFDB-4C7A-A1B8-FEF3BCEAC53F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0094A2-5EE1-4F9D-BB19-18511D3536A8}" type="pres">
      <dgm:prSet presAssocID="{43FA3157-BFDB-4C7A-A1B8-FEF3BCEAC53F}" presName="level3hierChild" presStyleCnt="0"/>
      <dgm:spPr/>
    </dgm:pt>
  </dgm:ptLst>
  <dgm:cxnLst>
    <dgm:cxn modelId="{68697455-A23A-40E1-8B08-4A09B7DB62C9}" srcId="{CB3FA334-39C8-4C8F-97E1-E6B84E23777D}" destId="{83497818-0D17-4BEA-9A03-CE062B6C3972}" srcOrd="1" destOrd="0" parTransId="{FB012889-8C0B-462D-8CD0-D4566FB52B24}" sibTransId="{6A1EA492-C694-4266-8573-0DF2FC3BE5E6}"/>
    <dgm:cxn modelId="{68BA873A-3AE6-479F-8274-D0E69DC361A9}" type="presOf" srcId="{43FA3157-BFDB-4C7A-A1B8-FEF3BCEAC53F}" destId="{0A7DC9F4-B415-41F1-B2B3-BDB5428E6D4C}" srcOrd="0" destOrd="0" presId="urn:microsoft.com/office/officeart/2005/8/layout/hierarchy2"/>
    <dgm:cxn modelId="{E6EFF908-970C-4D76-8E1B-5EFA7D6C9A91}" srcId="{CB3FA334-39C8-4C8F-97E1-E6B84E23777D}" destId="{43FA3157-BFDB-4C7A-A1B8-FEF3BCEAC53F}" srcOrd="2" destOrd="0" parTransId="{D7F04755-A9C9-4ACA-A426-D58EED19948E}" sibTransId="{E3DF30D9-8760-473A-AFCA-933A653E97A7}"/>
    <dgm:cxn modelId="{0310BB79-ED69-47F8-96C1-147C19F63524}" type="presOf" srcId="{FB012889-8C0B-462D-8CD0-D4566FB52B24}" destId="{ED530DB5-F531-49C2-BEE5-00891555D439}" srcOrd="0" destOrd="0" presId="urn:microsoft.com/office/officeart/2005/8/layout/hierarchy2"/>
    <dgm:cxn modelId="{0524A2B7-C950-4A0E-9269-84C631C42956}" type="presOf" srcId="{D7F04755-A9C9-4ACA-A426-D58EED19948E}" destId="{3320C15C-6714-4E29-A620-F6EA5542BC02}" srcOrd="0" destOrd="0" presId="urn:microsoft.com/office/officeart/2005/8/layout/hierarchy2"/>
    <dgm:cxn modelId="{6A70B5AD-885F-46E5-93A1-4EAF90EBE3AA}" type="presOf" srcId="{906251C8-8559-4B92-B6B9-E7296C25546C}" destId="{04F5FDC4-C321-42DD-AA20-A23C1DB9A85D}" srcOrd="0" destOrd="0" presId="urn:microsoft.com/office/officeart/2005/8/layout/hierarchy2"/>
    <dgm:cxn modelId="{35989BE3-5C46-4691-9256-E73C40577958}" type="presOf" srcId="{906251C8-8559-4B92-B6B9-E7296C25546C}" destId="{42CCC880-BADD-4F90-884E-B956825C4674}" srcOrd="1" destOrd="0" presId="urn:microsoft.com/office/officeart/2005/8/layout/hierarchy2"/>
    <dgm:cxn modelId="{CEC2B32C-8167-4E75-ACFD-C2CA0879ADAB}" type="presOf" srcId="{83497818-0D17-4BEA-9A03-CE062B6C3972}" destId="{10A362DE-F263-4238-A527-749DF0127812}" srcOrd="0" destOrd="0" presId="urn:microsoft.com/office/officeart/2005/8/layout/hierarchy2"/>
    <dgm:cxn modelId="{0D4DF1FE-4D6E-4CBA-8DA4-2059FE0B3C4C}" type="presOf" srcId="{E7D4E373-CBEF-4003-A359-3215851AA52B}" destId="{C7B13522-2436-4E76-B075-CB5C3D392BBC}" srcOrd="0" destOrd="0" presId="urn:microsoft.com/office/officeart/2005/8/layout/hierarchy2"/>
    <dgm:cxn modelId="{CC77446C-E5FB-4298-8B78-46932495AB28}" type="presOf" srcId="{142D8124-F269-4C44-A416-2AFF40E9A2E8}" destId="{52BB2630-1A89-42CD-9CF3-A579BC7BCCDF}" srcOrd="1" destOrd="0" presId="urn:microsoft.com/office/officeart/2005/8/layout/hierarchy2"/>
    <dgm:cxn modelId="{9638C30A-04A2-4751-9E9C-5F8E27454018}" srcId="{83497818-0D17-4BEA-9A03-CE062B6C3972}" destId="{C7E7C9D2-A351-4748-94C8-80150A0EF29E}" srcOrd="0" destOrd="0" parTransId="{906251C8-8559-4B92-B6B9-E7296C25546C}" sibTransId="{94312CF5-A517-47C6-9B82-4975BEE0509D}"/>
    <dgm:cxn modelId="{3BFFFD41-4F21-4B52-92DE-618A055898C7}" type="presOf" srcId="{699AA5D4-CDA8-4747-87ED-E627EDBD26F3}" destId="{9821D8EB-80DF-4318-B2EF-5AC345B02A27}" srcOrd="0" destOrd="0" presId="urn:microsoft.com/office/officeart/2005/8/layout/hierarchy2"/>
    <dgm:cxn modelId="{63863CBB-EC80-4727-8D9A-442AF3C69E79}" type="presOf" srcId="{142D8124-F269-4C44-A416-2AFF40E9A2E8}" destId="{2B9E636A-55B4-4EE7-B5FD-59F7BDA16D18}" srcOrd="0" destOrd="0" presId="urn:microsoft.com/office/officeart/2005/8/layout/hierarchy2"/>
    <dgm:cxn modelId="{BC854AF5-4A51-429D-9504-970792E4F3E6}" type="presOf" srcId="{FB012889-8C0B-462D-8CD0-D4566FB52B24}" destId="{36D6811D-C4D9-44F5-BEE7-DAC8C87452BB}" srcOrd="1" destOrd="0" presId="urn:microsoft.com/office/officeart/2005/8/layout/hierarchy2"/>
    <dgm:cxn modelId="{32B93CC6-455A-4FE8-A803-0569A5378C9E}" srcId="{CB3FA334-39C8-4C8F-97E1-E6B84E23777D}" destId="{699AA5D4-CDA8-4747-87ED-E627EDBD26F3}" srcOrd="0" destOrd="0" parTransId="{142D8124-F269-4C44-A416-2AFF40E9A2E8}" sibTransId="{2E2687B4-F2F8-4DE2-AA80-5B5A708E1B00}"/>
    <dgm:cxn modelId="{0E5499CA-443D-478B-B280-BD432206FB2F}" type="presOf" srcId="{CB3FA334-39C8-4C8F-97E1-E6B84E23777D}" destId="{011B00F0-0F27-4AE3-838A-6B3D8A36C13B}" srcOrd="0" destOrd="0" presId="urn:microsoft.com/office/officeart/2005/8/layout/hierarchy2"/>
    <dgm:cxn modelId="{0C9C90E0-0D2A-4E6F-AB64-5C688EC9717A}" type="presOf" srcId="{D7F04755-A9C9-4ACA-A426-D58EED19948E}" destId="{0EDCB17B-84C7-436F-A694-82EC8613699D}" srcOrd="1" destOrd="0" presId="urn:microsoft.com/office/officeart/2005/8/layout/hierarchy2"/>
    <dgm:cxn modelId="{A820A11B-068F-47D1-8B6D-0CAD038A5AC4}" type="presOf" srcId="{C7E7C9D2-A351-4748-94C8-80150A0EF29E}" destId="{3FE8655D-24D8-4AFB-88B3-0FA62BBA3AEA}" srcOrd="0" destOrd="0" presId="urn:microsoft.com/office/officeart/2005/8/layout/hierarchy2"/>
    <dgm:cxn modelId="{E6565EAE-FB63-4F0B-BE11-3716E89CA439}" srcId="{E7D4E373-CBEF-4003-A359-3215851AA52B}" destId="{CB3FA334-39C8-4C8F-97E1-E6B84E23777D}" srcOrd="0" destOrd="0" parTransId="{992B97BE-4CF5-4E88-B90F-82F13D45EEC8}" sibTransId="{C2E79886-B7EE-40B7-BB31-5604EDE21AE3}"/>
    <dgm:cxn modelId="{A583E723-5EBD-4A2C-AC11-4264B1B38EB5}" type="presParOf" srcId="{C7B13522-2436-4E76-B075-CB5C3D392BBC}" destId="{809D9244-A12C-4C17-9F7E-C0C2E06D967B}" srcOrd="0" destOrd="0" presId="urn:microsoft.com/office/officeart/2005/8/layout/hierarchy2"/>
    <dgm:cxn modelId="{790FDD40-2BB2-4465-83A0-13B669431192}" type="presParOf" srcId="{809D9244-A12C-4C17-9F7E-C0C2E06D967B}" destId="{011B00F0-0F27-4AE3-838A-6B3D8A36C13B}" srcOrd="0" destOrd="0" presId="urn:microsoft.com/office/officeart/2005/8/layout/hierarchy2"/>
    <dgm:cxn modelId="{EBF6246C-4A8B-4E8D-B078-02A035B43366}" type="presParOf" srcId="{809D9244-A12C-4C17-9F7E-C0C2E06D967B}" destId="{5AA9C164-B5DA-4462-80B2-51ECD3860C1C}" srcOrd="1" destOrd="0" presId="urn:microsoft.com/office/officeart/2005/8/layout/hierarchy2"/>
    <dgm:cxn modelId="{F92DA7F6-B420-4A6D-8FF6-10CEBA7A01DF}" type="presParOf" srcId="{5AA9C164-B5DA-4462-80B2-51ECD3860C1C}" destId="{2B9E636A-55B4-4EE7-B5FD-59F7BDA16D18}" srcOrd="0" destOrd="0" presId="urn:microsoft.com/office/officeart/2005/8/layout/hierarchy2"/>
    <dgm:cxn modelId="{367D6B49-9333-4588-A8C4-0EC2B1305BC1}" type="presParOf" srcId="{2B9E636A-55B4-4EE7-B5FD-59F7BDA16D18}" destId="{52BB2630-1A89-42CD-9CF3-A579BC7BCCDF}" srcOrd="0" destOrd="0" presId="urn:microsoft.com/office/officeart/2005/8/layout/hierarchy2"/>
    <dgm:cxn modelId="{3D3A00FC-9B88-4EF9-B94E-032C9BD93734}" type="presParOf" srcId="{5AA9C164-B5DA-4462-80B2-51ECD3860C1C}" destId="{CAF884C3-C41B-47CD-909B-AFC3CC1158C1}" srcOrd="1" destOrd="0" presId="urn:microsoft.com/office/officeart/2005/8/layout/hierarchy2"/>
    <dgm:cxn modelId="{F65EC7C8-6A00-4D65-BAEB-15D5EFC47038}" type="presParOf" srcId="{CAF884C3-C41B-47CD-909B-AFC3CC1158C1}" destId="{9821D8EB-80DF-4318-B2EF-5AC345B02A27}" srcOrd="0" destOrd="0" presId="urn:microsoft.com/office/officeart/2005/8/layout/hierarchy2"/>
    <dgm:cxn modelId="{B04E69DB-2632-401B-8608-D237316A8B26}" type="presParOf" srcId="{CAF884C3-C41B-47CD-909B-AFC3CC1158C1}" destId="{8A093CF2-459B-456A-9EE2-65843B2899CE}" srcOrd="1" destOrd="0" presId="urn:microsoft.com/office/officeart/2005/8/layout/hierarchy2"/>
    <dgm:cxn modelId="{860B9883-CBBE-4B64-9909-FFD46BE3903F}" type="presParOf" srcId="{5AA9C164-B5DA-4462-80B2-51ECD3860C1C}" destId="{ED530DB5-F531-49C2-BEE5-00891555D439}" srcOrd="2" destOrd="0" presId="urn:microsoft.com/office/officeart/2005/8/layout/hierarchy2"/>
    <dgm:cxn modelId="{13A7C137-21FD-4729-9449-A991CB8698DF}" type="presParOf" srcId="{ED530DB5-F531-49C2-BEE5-00891555D439}" destId="{36D6811D-C4D9-44F5-BEE7-DAC8C87452BB}" srcOrd="0" destOrd="0" presId="urn:microsoft.com/office/officeart/2005/8/layout/hierarchy2"/>
    <dgm:cxn modelId="{39DB9325-A9E4-4C40-9BAF-5ACBE700A323}" type="presParOf" srcId="{5AA9C164-B5DA-4462-80B2-51ECD3860C1C}" destId="{F0A3724A-27C5-4423-8310-4DFEE30B7930}" srcOrd="3" destOrd="0" presId="urn:microsoft.com/office/officeart/2005/8/layout/hierarchy2"/>
    <dgm:cxn modelId="{A347D0E6-9A93-403C-AE72-6EE67E17279D}" type="presParOf" srcId="{F0A3724A-27C5-4423-8310-4DFEE30B7930}" destId="{10A362DE-F263-4238-A527-749DF0127812}" srcOrd="0" destOrd="0" presId="urn:microsoft.com/office/officeart/2005/8/layout/hierarchy2"/>
    <dgm:cxn modelId="{0208280E-C3D1-48AE-9646-05F24E7B57E0}" type="presParOf" srcId="{F0A3724A-27C5-4423-8310-4DFEE30B7930}" destId="{25828731-EAA6-46CA-AB09-093349336965}" srcOrd="1" destOrd="0" presId="urn:microsoft.com/office/officeart/2005/8/layout/hierarchy2"/>
    <dgm:cxn modelId="{15929158-2119-4AB1-9725-15172D385548}" type="presParOf" srcId="{25828731-EAA6-46CA-AB09-093349336965}" destId="{04F5FDC4-C321-42DD-AA20-A23C1DB9A85D}" srcOrd="0" destOrd="0" presId="urn:microsoft.com/office/officeart/2005/8/layout/hierarchy2"/>
    <dgm:cxn modelId="{75A6685B-4491-4A17-BB0C-239FFD747F10}" type="presParOf" srcId="{04F5FDC4-C321-42DD-AA20-A23C1DB9A85D}" destId="{42CCC880-BADD-4F90-884E-B956825C4674}" srcOrd="0" destOrd="0" presId="urn:microsoft.com/office/officeart/2005/8/layout/hierarchy2"/>
    <dgm:cxn modelId="{E8392CE5-D8E1-4FE7-AE4D-03572E2CBBC2}" type="presParOf" srcId="{25828731-EAA6-46CA-AB09-093349336965}" destId="{3378A746-2C4D-4F2D-802A-34578683504F}" srcOrd="1" destOrd="0" presId="urn:microsoft.com/office/officeart/2005/8/layout/hierarchy2"/>
    <dgm:cxn modelId="{67F306D6-11D8-4E2D-B5BB-65A726C3CDB4}" type="presParOf" srcId="{3378A746-2C4D-4F2D-802A-34578683504F}" destId="{3FE8655D-24D8-4AFB-88B3-0FA62BBA3AEA}" srcOrd="0" destOrd="0" presId="urn:microsoft.com/office/officeart/2005/8/layout/hierarchy2"/>
    <dgm:cxn modelId="{8A1F590F-B67D-4058-9787-C0FF63B76EE0}" type="presParOf" srcId="{3378A746-2C4D-4F2D-802A-34578683504F}" destId="{ABE60131-5D49-43CD-AB6E-B22A5B73F630}" srcOrd="1" destOrd="0" presId="urn:microsoft.com/office/officeart/2005/8/layout/hierarchy2"/>
    <dgm:cxn modelId="{D4851A81-89C5-4211-A7CB-2297E117A957}" type="presParOf" srcId="{5AA9C164-B5DA-4462-80B2-51ECD3860C1C}" destId="{3320C15C-6714-4E29-A620-F6EA5542BC02}" srcOrd="4" destOrd="0" presId="urn:microsoft.com/office/officeart/2005/8/layout/hierarchy2"/>
    <dgm:cxn modelId="{1A07191F-80FD-430D-A2D0-0752CA2A200A}" type="presParOf" srcId="{3320C15C-6714-4E29-A620-F6EA5542BC02}" destId="{0EDCB17B-84C7-436F-A694-82EC8613699D}" srcOrd="0" destOrd="0" presId="urn:microsoft.com/office/officeart/2005/8/layout/hierarchy2"/>
    <dgm:cxn modelId="{05AB8F69-738C-4EAE-A2A7-D9D4C6EAE185}" type="presParOf" srcId="{5AA9C164-B5DA-4462-80B2-51ECD3860C1C}" destId="{B2471BF6-9355-4C71-B8A8-1F3B4F49DED7}" srcOrd="5" destOrd="0" presId="urn:microsoft.com/office/officeart/2005/8/layout/hierarchy2"/>
    <dgm:cxn modelId="{F7FD9128-2128-4C9B-AC95-6BED360582FD}" type="presParOf" srcId="{B2471BF6-9355-4C71-B8A8-1F3B4F49DED7}" destId="{0A7DC9F4-B415-41F1-B2B3-BDB5428E6D4C}" srcOrd="0" destOrd="0" presId="urn:microsoft.com/office/officeart/2005/8/layout/hierarchy2"/>
    <dgm:cxn modelId="{4E615795-3AD4-471A-B712-9D831A5FD37E}" type="presParOf" srcId="{B2471BF6-9355-4C71-B8A8-1F3B4F49DED7}" destId="{080094A2-5EE1-4F9D-BB19-18511D3536A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1B00F0-0F27-4AE3-838A-6B3D8A36C13B}">
      <dsp:nvSpPr>
        <dsp:cNvPr id="0" name=""/>
        <dsp:cNvSpPr/>
      </dsp:nvSpPr>
      <dsp:spPr>
        <a:xfrm>
          <a:off x="983747" y="1156720"/>
          <a:ext cx="2008869" cy="10044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George</a:t>
          </a:r>
          <a:endParaRPr lang="en-US" sz="2900" kern="1200" dirty="0"/>
        </a:p>
      </dsp:txBody>
      <dsp:txXfrm>
        <a:off x="1013166" y="1186139"/>
        <a:ext cx="1950031" cy="945596"/>
      </dsp:txXfrm>
    </dsp:sp>
    <dsp:sp modelId="{2B9E636A-55B4-4EE7-B5FD-59F7BDA16D18}">
      <dsp:nvSpPr>
        <dsp:cNvPr id="0" name=""/>
        <dsp:cNvSpPr/>
      </dsp:nvSpPr>
      <dsp:spPr>
        <a:xfrm rot="18289469">
          <a:off x="2690838" y="1054141"/>
          <a:ext cx="140710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407105" y="2724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359213" y="1046209"/>
        <a:ext cx="70355" cy="70355"/>
      </dsp:txXfrm>
    </dsp:sp>
    <dsp:sp modelId="{9821D8EB-80DF-4318-B2EF-5AC345B02A27}">
      <dsp:nvSpPr>
        <dsp:cNvPr id="0" name=""/>
        <dsp:cNvSpPr/>
      </dsp:nvSpPr>
      <dsp:spPr>
        <a:xfrm>
          <a:off x="3796165" y="1620"/>
          <a:ext cx="2008869" cy="10044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Catherine 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(LE)</a:t>
          </a:r>
          <a:endParaRPr lang="en-US" sz="2900" kern="1200" dirty="0"/>
        </a:p>
      </dsp:txBody>
      <dsp:txXfrm>
        <a:off x="3825584" y="31039"/>
        <a:ext cx="1950031" cy="945596"/>
      </dsp:txXfrm>
    </dsp:sp>
    <dsp:sp modelId="{ED530DB5-F531-49C2-BEE5-00891555D439}">
      <dsp:nvSpPr>
        <dsp:cNvPr id="0" name=""/>
        <dsp:cNvSpPr/>
      </dsp:nvSpPr>
      <dsp:spPr>
        <a:xfrm>
          <a:off x="2992617" y="1631691"/>
          <a:ext cx="803547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803547" y="2724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374302" y="1638848"/>
        <a:ext cx="40177" cy="40177"/>
      </dsp:txXfrm>
    </dsp:sp>
    <dsp:sp modelId="{10A362DE-F263-4238-A527-749DF0127812}">
      <dsp:nvSpPr>
        <dsp:cNvPr id="0" name=""/>
        <dsp:cNvSpPr/>
      </dsp:nvSpPr>
      <dsp:spPr>
        <a:xfrm>
          <a:off x="3796165" y="1156720"/>
          <a:ext cx="2008869" cy="10044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Sheridan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(Remainder) </a:t>
          </a:r>
          <a:endParaRPr lang="en-US" sz="2900" kern="1200" dirty="0"/>
        </a:p>
      </dsp:txBody>
      <dsp:txXfrm>
        <a:off x="3825584" y="1186139"/>
        <a:ext cx="1950031" cy="945596"/>
      </dsp:txXfrm>
    </dsp:sp>
    <dsp:sp modelId="{04F5FDC4-C321-42DD-AA20-A23C1DB9A85D}">
      <dsp:nvSpPr>
        <dsp:cNvPr id="0" name=""/>
        <dsp:cNvSpPr/>
      </dsp:nvSpPr>
      <dsp:spPr>
        <a:xfrm>
          <a:off x="5805034" y="1631691"/>
          <a:ext cx="803547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803547" y="27246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186720" y="1638848"/>
        <a:ext cx="40177" cy="40177"/>
      </dsp:txXfrm>
    </dsp:sp>
    <dsp:sp modelId="{3FE8655D-24D8-4AFB-88B3-0FA62BBA3AEA}">
      <dsp:nvSpPr>
        <dsp:cNvPr id="0" name=""/>
        <dsp:cNvSpPr/>
      </dsp:nvSpPr>
      <dsp:spPr>
        <a:xfrm>
          <a:off x="6608582" y="1156720"/>
          <a:ext cx="2008869" cy="10044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Catherine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(Remainder)</a:t>
          </a:r>
          <a:endParaRPr lang="en-US" sz="2900" kern="1200" dirty="0"/>
        </a:p>
      </dsp:txBody>
      <dsp:txXfrm>
        <a:off x="6638001" y="1186139"/>
        <a:ext cx="1950031" cy="945596"/>
      </dsp:txXfrm>
    </dsp:sp>
    <dsp:sp modelId="{3320C15C-6714-4E29-A620-F6EA5542BC02}">
      <dsp:nvSpPr>
        <dsp:cNvPr id="0" name=""/>
        <dsp:cNvSpPr/>
      </dsp:nvSpPr>
      <dsp:spPr>
        <a:xfrm rot="3310531">
          <a:off x="2690838" y="2209241"/>
          <a:ext cx="140710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407105" y="27246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359213" y="2201309"/>
        <a:ext cx="70355" cy="70355"/>
      </dsp:txXfrm>
    </dsp:sp>
    <dsp:sp modelId="{0A7DC9F4-B415-41F1-B2B3-BDB5428E6D4C}">
      <dsp:nvSpPr>
        <dsp:cNvPr id="0" name=""/>
        <dsp:cNvSpPr/>
      </dsp:nvSpPr>
      <dsp:spPr>
        <a:xfrm>
          <a:off x="3796165" y="2311820"/>
          <a:ext cx="2008869" cy="10044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Patricia (Remainder)</a:t>
          </a:r>
          <a:endParaRPr lang="en-US" sz="2900" kern="1200" dirty="0"/>
        </a:p>
      </dsp:txBody>
      <dsp:txXfrm>
        <a:off x="3825584" y="2341239"/>
        <a:ext cx="1950031" cy="9455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Property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Class #9</a:t>
            </a:r>
          </a:p>
          <a:p>
            <a:r>
              <a:rPr lang="en-US" dirty="0" smtClean="0"/>
              <a:t>March 7,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7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Doctrine of Waste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Common Law (Minority)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Anything that alters the identity of the premises is waste, regardless of whether the act happened to be beneficial or detrimental to the future interest.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Modern View (Majority)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Beneficial use of the property is okay as long as you don’t decrease the property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76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Freehold Estates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Fee Simple Absolute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Life Estate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</a:rPr>
              <a:t>Fee Tail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Defeasible Fees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Fee Simple Determinable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Fee Simple Subject to a Condition Subsequent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Fee Simple Subject to an Executory Limitation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319" y="2556932"/>
            <a:ext cx="4106278" cy="332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5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 Tail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56844" y="2560638"/>
            <a:ext cx="4401511" cy="330993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From O to A and the heirs of her body</a:t>
            </a:r>
          </a:p>
          <a:p>
            <a:r>
              <a:rPr lang="en-US" dirty="0" smtClean="0"/>
              <a:t>A has a fee tail</a:t>
            </a:r>
          </a:p>
          <a:p>
            <a:r>
              <a:rPr lang="en-US" dirty="0" smtClean="0"/>
              <a:t>O has a possibility of </a:t>
            </a:r>
            <a:r>
              <a:rPr lang="en-US" dirty="0" err="1" smtClean="0"/>
              <a:t>reverter</a:t>
            </a:r>
            <a:r>
              <a:rPr lang="en-US" dirty="0" smtClean="0"/>
              <a:t> (reversionary interest)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39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Fee Tail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Allowed in DE, ME, MA, &amp; RI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Convert to a LE in the first person and FSA in the next person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Treat as a FSA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3" y="2560320"/>
            <a:ext cx="5003491" cy="3310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From O to A and the heirs of her body.</a:t>
            </a:r>
          </a:p>
          <a:p>
            <a:pPr marL="457200" indent="-457200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A gets in Fee Tail. Future interest in O (reversion if A’s line dies out).</a:t>
            </a:r>
          </a:p>
          <a:p>
            <a:pPr marL="457200" indent="-457200">
              <a:buAutoNum type="arabicPeriod"/>
            </a:pPr>
            <a:r>
              <a:rPr lang="en-US" dirty="0" smtClean="0"/>
              <a:t>A gets a LE. After her death, her heirs get in FSA</a:t>
            </a:r>
          </a:p>
          <a:p>
            <a:pPr marL="457200" indent="-457200">
              <a:buAutoNum type="arabicPeriod"/>
            </a:pPr>
            <a:r>
              <a:rPr lang="en-US" dirty="0" smtClean="0"/>
              <a:t>A gets FSA.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60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Freehold Estates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Fee Simple Absolute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Life Estate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Fee Tail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Defeasible Fees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Fee Simple Determinable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Fee Simple Subject to a Condition Subsequent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Fee Simple Subject to an Executory Limitation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319" y="2556932"/>
            <a:ext cx="4106278" cy="332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1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 Simple Determinable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08265" y="2560320"/>
            <a:ext cx="2494621" cy="330993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540188" y="2560320"/>
            <a:ext cx="5359460" cy="3310128"/>
          </a:xfrm>
        </p:spPr>
        <p:txBody>
          <a:bodyPr>
            <a:normAutofit/>
          </a:bodyPr>
          <a:lstStyle/>
          <a:p>
            <a:r>
              <a:rPr lang="en-US" dirty="0" smtClean="0"/>
              <a:t>From O to </a:t>
            </a:r>
            <a:r>
              <a:rPr lang="en-US" dirty="0"/>
              <a:t>A and her heirs so long as </a:t>
            </a:r>
            <a:r>
              <a:rPr lang="en-US" dirty="0" err="1"/>
              <a:t>Balckacre</a:t>
            </a:r>
            <a:r>
              <a:rPr lang="en-US" dirty="0"/>
              <a:t> </a:t>
            </a:r>
            <a:r>
              <a:rPr lang="en-US" dirty="0" smtClean="0"/>
              <a:t>is used for agriculture</a:t>
            </a:r>
          </a:p>
          <a:p>
            <a:r>
              <a:rPr lang="en-US" dirty="0" smtClean="0"/>
              <a:t>A has a fee simple determinable (FSD)</a:t>
            </a:r>
          </a:p>
          <a:p>
            <a:r>
              <a:rPr lang="en-US" dirty="0" smtClean="0"/>
              <a:t>O has a possibility of </a:t>
            </a:r>
            <a:r>
              <a:rPr lang="en-US" dirty="0" err="1" smtClean="0"/>
              <a:t>reverter</a:t>
            </a:r>
            <a:r>
              <a:rPr lang="en-US" dirty="0" smtClean="0"/>
              <a:t> (POR)</a:t>
            </a:r>
          </a:p>
          <a:p>
            <a:r>
              <a:rPr lang="en-US" dirty="0" smtClean="0"/>
              <a:t>Frank Sinatra Doesn’t Prefer Orville </a:t>
            </a:r>
            <a:r>
              <a:rPr lang="en-US" dirty="0" err="1" smtClean="0"/>
              <a:t>Redenacher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86608" y="982132"/>
            <a:ext cx="8709989" cy="1303867"/>
          </a:xfrm>
        </p:spPr>
        <p:txBody>
          <a:bodyPr/>
          <a:lstStyle/>
          <a:p>
            <a:pPr algn="l"/>
            <a:r>
              <a:rPr lang="en-US" dirty="0" smtClean="0"/>
              <a:t>Magic Words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Fee Simple Determinable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Words of Purchase</a:t>
            </a:r>
          </a:p>
          <a:p>
            <a:r>
              <a:rPr lang="en-US" dirty="0" smtClean="0"/>
              <a:t>Words of Limitation </a:t>
            </a:r>
          </a:p>
          <a:p>
            <a:r>
              <a:rPr lang="en-US" dirty="0" smtClean="0"/>
              <a:t>Words of Duration</a:t>
            </a:r>
          </a:p>
          <a:p>
            <a:pPr lvl="1"/>
            <a:r>
              <a:rPr lang="en-US" dirty="0" smtClean="0"/>
              <a:t>So Long As</a:t>
            </a:r>
          </a:p>
          <a:p>
            <a:pPr lvl="1"/>
            <a:r>
              <a:rPr lang="en-US" dirty="0" smtClean="0"/>
              <a:t>While</a:t>
            </a:r>
          </a:p>
          <a:p>
            <a:pPr lvl="1"/>
            <a:r>
              <a:rPr lang="en-US" dirty="0" smtClean="0"/>
              <a:t>Until</a:t>
            </a:r>
          </a:p>
          <a:p>
            <a:pPr lvl="1"/>
            <a:r>
              <a:rPr lang="en-US" dirty="0" smtClean="0"/>
              <a:t>During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858390" cy="576262"/>
          </a:xfrm>
        </p:spPr>
        <p:txBody>
          <a:bodyPr/>
          <a:lstStyle/>
          <a:p>
            <a:r>
              <a:rPr lang="en-US" dirty="0" smtClean="0"/>
              <a:t>Fee Simple Condition Subsequent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Words of Purchase</a:t>
            </a:r>
          </a:p>
          <a:p>
            <a:r>
              <a:rPr lang="en-US" dirty="0"/>
              <a:t>Words of Limitation </a:t>
            </a:r>
          </a:p>
          <a:p>
            <a:r>
              <a:rPr lang="en-US" dirty="0"/>
              <a:t>Words of </a:t>
            </a:r>
            <a:r>
              <a:rPr lang="en-US" dirty="0" smtClean="0"/>
              <a:t>Condition</a:t>
            </a:r>
          </a:p>
          <a:p>
            <a:pPr lvl="1"/>
            <a:r>
              <a:rPr lang="en-US" dirty="0" smtClean="0"/>
              <a:t>Provided that</a:t>
            </a:r>
          </a:p>
          <a:p>
            <a:pPr lvl="1"/>
            <a:r>
              <a:rPr lang="en-US" dirty="0" smtClean="0"/>
              <a:t>But if</a:t>
            </a:r>
          </a:p>
          <a:p>
            <a:pPr lvl="1"/>
            <a:r>
              <a:rPr lang="en-US" dirty="0" smtClean="0"/>
              <a:t>On the condition that</a:t>
            </a:r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574" y="795131"/>
            <a:ext cx="4350024" cy="151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1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 Simple Determinable Example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 to G and her heirs until Alaska secedes from the United States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Words of limitation? </a:t>
            </a:r>
          </a:p>
          <a:p>
            <a:pPr lvl="1"/>
            <a:r>
              <a:rPr lang="en-US" dirty="0" smtClean="0"/>
              <a:t>And her heirs = FSA</a:t>
            </a:r>
          </a:p>
          <a:p>
            <a:r>
              <a:rPr lang="en-US" dirty="0" smtClean="0"/>
              <a:t>Words of duration?</a:t>
            </a:r>
          </a:p>
          <a:p>
            <a:pPr lvl="1"/>
            <a:r>
              <a:rPr lang="en-US" dirty="0" smtClean="0"/>
              <a:t>Until </a:t>
            </a:r>
          </a:p>
          <a:p>
            <a:r>
              <a:rPr lang="en-US" dirty="0" smtClean="0"/>
              <a:t>What does O have?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9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FSD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Common Law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Not devisable</a:t>
            </a:r>
          </a:p>
          <a:p>
            <a:r>
              <a:rPr lang="en-US" dirty="0" smtClean="0"/>
              <a:t>Not assignable</a:t>
            </a:r>
          </a:p>
          <a:p>
            <a:r>
              <a:rPr lang="en-US" dirty="0" smtClean="0"/>
              <a:t>Only descendible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Modern Rule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Alienable, devisable, and descendible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27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Fee Simple Subject to a Condition Subsequent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Fee simple estate created in a transferee</a:t>
            </a:r>
          </a:p>
          <a:p>
            <a:r>
              <a:rPr lang="en-US" dirty="0" smtClean="0"/>
              <a:t>May be terminated at the election of the transferor when a certain condition or event occurs</a:t>
            </a:r>
          </a:p>
          <a:p>
            <a:r>
              <a:rPr lang="en-US" dirty="0" smtClean="0"/>
              <a:t>It does not end automatically. Transferor has the power to end it.</a:t>
            </a:r>
          </a:p>
          <a:p>
            <a:pPr lvl="1"/>
            <a:r>
              <a:rPr lang="en-US" dirty="0" smtClean="0"/>
              <a:t>Right of Re-entry or Power of Termination</a:t>
            </a:r>
          </a:p>
          <a:p>
            <a:pPr lvl="1"/>
            <a:r>
              <a:rPr lang="en-US" dirty="0" smtClean="0"/>
              <a:t>Self-help or quiet title 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92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Freehold Estates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Fee Simple Absolute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Life Estate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Fee </a:t>
            </a:r>
            <a:r>
              <a:rPr lang="en-US" dirty="0"/>
              <a:t>Tail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Defeasible Fees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Fee Simple Determinable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Fee Simple Subject to a Condition Subsequent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dirty="0" smtClean="0"/>
              <a:t>Fee Simple Subject to an Executory Limitation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319" y="2556932"/>
            <a:ext cx="4106278" cy="332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4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86608" y="982132"/>
            <a:ext cx="8709989" cy="1303867"/>
          </a:xfrm>
        </p:spPr>
        <p:txBody>
          <a:bodyPr/>
          <a:lstStyle/>
          <a:p>
            <a:pPr algn="l"/>
            <a:r>
              <a:rPr lang="en-US" dirty="0" smtClean="0"/>
              <a:t>Magic Words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Fee Simple Determinable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Words of Purchase</a:t>
            </a:r>
          </a:p>
          <a:p>
            <a:r>
              <a:rPr lang="en-US" dirty="0" smtClean="0"/>
              <a:t>Words of Limitation </a:t>
            </a:r>
          </a:p>
          <a:p>
            <a:r>
              <a:rPr lang="en-US" dirty="0" smtClean="0"/>
              <a:t>Words of Duration</a:t>
            </a:r>
          </a:p>
          <a:p>
            <a:pPr lvl="1"/>
            <a:r>
              <a:rPr lang="en-US" dirty="0" smtClean="0"/>
              <a:t>So Long As</a:t>
            </a:r>
          </a:p>
          <a:p>
            <a:pPr lvl="1"/>
            <a:r>
              <a:rPr lang="en-US" dirty="0" smtClean="0"/>
              <a:t>While</a:t>
            </a:r>
          </a:p>
          <a:p>
            <a:pPr lvl="1"/>
            <a:r>
              <a:rPr lang="en-US" dirty="0" smtClean="0"/>
              <a:t>Until</a:t>
            </a:r>
          </a:p>
          <a:p>
            <a:pPr lvl="1"/>
            <a:r>
              <a:rPr lang="en-US" dirty="0" smtClean="0"/>
              <a:t>During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858390" cy="576262"/>
          </a:xfrm>
        </p:spPr>
        <p:txBody>
          <a:bodyPr/>
          <a:lstStyle/>
          <a:p>
            <a:r>
              <a:rPr lang="en-US" dirty="0" smtClean="0"/>
              <a:t>Fee Simple Condition Subsequent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Words of Purchase</a:t>
            </a:r>
          </a:p>
          <a:p>
            <a:r>
              <a:rPr lang="en-US" dirty="0"/>
              <a:t>Words of Limitation </a:t>
            </a:r>
          </a:p>
          <a:p>
            <a:r>
              <a:rPr lang="en-US" dirty="0"/>
              <a:t>Words of </a:t>
            </a:r>
            <a:r>
              <a:rPr lang="en-US" dirty="0" smtClean="0"/>
              <a:t>Condition</a:t>
            </a:r>
          </a:p>
          <a:p>
            <a:pPr lvl="1"/>
            <a:r>
              <a:rPr lang="en-US" dirty="0" smtClean="0"/>
              <a:t>Provided that</a:t>
            </a:r>
          </a:p>
          <a:p>
            <a:pPr lvl="1"/>
            <a:r>
              <a:rPr lang="en-US" dirty="0" smtClean="0"/>
              <a:t>But if</a:t>
            </a:r>
          </a:p>
          <a:p>
            <a:pPr lvl="1"/>
            <a:r>
              <a:rPr lang="en-US" dirty="0" smtClean="0"/>
              <a:t>On the condition that</a:t>
            </a:r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574" y="795131"/>
            <a:ext cx="4350024" cy="151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2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368" y="902619"/>
            <a:ext cx="4933384" cy="130386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Fee Simple Subject to a Condition Subsequent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From O to A and her heirs, provided that if </a:t>
            </a:r>
            <a:r>
              <a:rPr lang="en-US" dirty="0" err="1" smtClean="0"/>
              <a:t>Blackacre</a:t>
            </a:r>
            <a:r>
              <a:rPr lang="en-US" dirty="0" smtClean="0"/>
              <a:t> is not used for agriculture, O may re-enter and take possession</a:t>
            </a:r>
          </a:p>
          <a:p>
            <a:r>
              <a:rPr lang="en-US" dirty="0" smtClean="0"/>
              <a:t>A has a FS subject to a condition subsequent</a:t>
            </a:r>
          </a:p>
          <a:p>
            <a:pPr lvl="1"/>
            <a:r>
              <a:rPr lang="en-US" dirty="0" smtClean="0"/>
              <a:t>The condition subsequent = land no longer used for agriculture </a:t>
            </a:r>
          </a:p>
          <a:p>
            <a:r>
              <a:rPr lang="en-US" dirty="0" smtClean="0"/>
              <a:t>O has a right of re-entry / power of termination</a:t>
            </a:r>
          </a:p>
          <a:p>
            <a:pPr lvl="1"/>
            <a:r>
              <a:rPr lang="en-US" dirty="0" smtClean="0"/>
              <a:t>If O exercises the right, O has a FSA</a:t>
            </a:r>
          </a:p>
          <a:p>
            <a:pPr lvl="1"/>
            <a:r>
              <a:rPr lang="en-US" dirty="0" smtClean="0"/>
              <a:t>If O doesn’t?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9677" y="795131"/>
            <a:ext cx="5367130" cy="536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1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Fee Simple Subject to an Executory Limitation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O to A and her heirs so long as </a:t>
            </a:r>
            <a:r>
              <a:rPr lang="en-US" dirty="0" err="1" smtClean="0"/>
              <a:t>Blackacre</a:t>
            </a:r>
            <a:r>
              <a:rPr lang="en-US" dirty="0" smtClean="0"/>
              <a:t> is used for agriculture, and it if is not so used to B and her heirs</a:t>
            </a:r>
          </a:p>
          <a:p>
            <a:pPr lvl="1"/>
            <a:r>
              <a:rPr lang="en-US" dirty="0" smtClean="0"/>
              <a:t>A has Fee Simple Subject to an Executory Limitation</a:t>
            </a:r>
          </a:p>
          <a:p>
            <a:pPr lvl="1"/>
            <a:r>
              <a:rPr lang="en-US" dirty="0" smtClean="0"/>
              <a:t>B has an Executory Interest </a:t>
            </a:r>
          </a:p>
          <a:p>
            <a:pPr lvl="1"/>
            <a:r>
              <a:rPr lang="en-US" dirty="0" smtClean="0"/>
              <a:t>O has Nothing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518" y="3330021"/>
            <a:ext cx="3546131" cy="238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4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err="1"/>
              <a:t>Mahrenholz</a:t>
            </a:r>
            <a:r>
              <a:rPr lang="en-US" b="1" i="1" dirty="0"/>
              <a:t> v. County Board of School Trustees of Lawrence </a:t>
            </a:r>
            <a:r>
              <a:rPr lang="en-US" b="1" i="1" dirty="0" smtClean="0"/>
              <a:t>County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28850" y="2777331"/>
            <a:ext cx="2857500" cy="287655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The deed provided that “this land to be used for school purposes only; otherwise to revert to Grantors herein.”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74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Mahrenholz</a:t>
            </a:r>
            <a:r>
              <a:rPr lang="en-US" dirty="0" smtClean="0"/>
              <a:t>’ Claim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1941: </a:t>
            </a:r>
            <a:r>
              <a:rPr lang="en-US" dirty="0" err="1" smtClean="0"/>
              <a:t>Huttons</a:t>
            </a:r>
            <a:r>
              <a:rPr lang="en-US" dirty="0" smtClean="0"/>
              <a:t> to School District</a:t>
            </a:r>
          </a:p>
          <a:p>
            <a:r>
              <a:rPr lang="en-US" dirty="0" smtClean="0"/>
              <a:t>1941-1959: </a:t>
            </a:r>
            <a:r>
              <a:rPr lang="en-US" dirty="0" err="1" smtClean="0"/>
              <a:t>Huttons</a:t>
            </a:r>
            <a:r>
              <a:rPr lang="en-US" dirty="0" smtClean="0"/>
              <a:t> convey to </a:t>
            </a:r>
            <a:r>
              <a:rPr lang="en-US" dirty="0" err="1" smtClean="0"/>
              <a:t>Jacqmains</a:t>
            </a:r>
            <a:r>
              <a:rPr lang="en-US" dirty="0" smtClean="0"/>
              <a:t> (including future interest retained by the </a:t>
            </a:r>
            <a:r>
              <a:rPr lang="en-US" dirty="0" err="1" smtClean="0"/>
              <a:t>Huttons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1959: </a:t>
            </a:r>
            <a:r>
              <a:rPr lang="en-US" dirty="0" err="1" smtClean="0"/>
              <a:t>Jacqmains</a:t>
            </a:r>
            <a:r>
              <a:rPr lang="en-US" dirty="0" smtClean="0"/>
              <a:t> sell to </a:t>
            </a:r>
            <a:r>
              <a:rPr lang="en-US" dirty="0" err="1" smtClean="0"/>
              <a:t>Mahrenholz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Huttons</a:t>
            </a:r>
            <a:r>
              <a:rPr lang="en-US" dirty="0"/>
              <a:t> died intestate</a:t>
            </a:r>
          </a:p>
          <a:p>
            <a:pPr lvl="1"/>
            <a:r>
              <a:rPr lang="en-US" smtClean="0"/>
              <a:t>1969: Harry </a:t>
            </a:r>
            <a:r>
              <a:rPr lang="en-US" dirty="0" smtClean="0"/>
              <a:t>inherits</a:t>
            </a:r>
          </a:p>
          <a:p>
            <a:pPr lvl="1"/>
            <a:r>
              <a:rPr lang="en-US" dirty="0" smtClean="0"/>
              <a:t>May 1977: Harry transfers his interest to </a:t>
            </a:r>
            <a:r>
              <a:rPr lang="en-US" dirty="0" err="1" smtClean="0"/>
              <a:t>Mahrenholz</a:t>
            </a:r>
            <a:endParaRPr lang="en-US" dirty="0" smtClean="0"/>
          </a:p>
          <a:p>
            <a:pPr lvl="1"/>
            <a:r>
              <a:rPr lang="en-US" dirty="0" smtClean="0"/>
              <a:t>September 1977: Harry disclaimed and released his interest in the property in favor of the school district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45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From O to A so long as he uses it exclusively for organic farming, otherwise to revert to me; but if A should fail to use </a:t>
            </a:r>
            <a:r>
              <a:rPr lang="en-US" sz="3200" dirty="0" err="1" smtClean="0"/>
              <a:t>Blackacre</a:t>
            </a:r>
            <a:r>
              <a:rPr lang="en-US" sz="3200" dirty="0" smtClean="0"/>
              <a:t> for organic farming, or ever apply pesticides or chemical fertilizers to the soil, I retain the right to enter and reclaim possession and ownership of </a:t>
            </a:r>
            <a:r>
              <a:rPr lang="en-US" sz="3200" dirty="0" err="1" smtClean="0"/>
              <a:t>Blackacre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9177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/>
              <a:t>Metropolitan Park District v. Unknown Heirs of </a:t>
            </a:r>
            <a:r>
              <a:rPr lang="en-US" b="1" i="1" dirty="0" err="1"/>
              <a:t>Rigney</a:t>
            </a:r>
            <a:r>
              <a:rPr lang="en-US" b="1" i="1" dirty="0"/>
              <a:t> </a:t>
            </a:r>
            <a:r>
              <a:rPr lang="en-US" dirty="0" smtClean="0"/>
              <a:t>( Washington 1965)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7035" y="2557463"/>
            <a:ext cx="4857930" cy="33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0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White v. Brown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(Tennessee 1977) </a:t>
            </a:r>
          </a:p>
          <a:p>
            <a:r>
              <a:rPr lang="en-US" sz="2800" dirty="0" smtClean="0"/>
              <a:t>p. 317/323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9067" y="817091"/>
            <a:ext cx="3986437" cy="530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3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1147482" y="1544451"/>
            <a:ext cx="9601200" cy="3317875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I, Jessie </a:t>
            </a:r>
            <a:r>
              <a:rPr lang="en-US" sz="3200" dirty="0" err="1" smtClean="0"/>
              <a:t>Lide</a:t>
            </a:r>
            <a:r>
              <a:rPr lang="en-US" sz="3200" dirty="0" smtClean="0"/>
              <a:t>, being in sound mind declare this to be my last will and testament. I appoint my niece Sandra White Perry to be the executrix of my estate. I wish Evelyn White to have my home and to live in and not to be sold. </a:t>
            </a:r>
          </a:p>
          <a:p>
            <a:pPr marL="0" indent="0">
              <a:buNone/>
            </a:pPr>
            <a:r>
              <a:rPr lang="en-US" sz="3200" dirty="0" smtClean="0"/>
              <a:t>I also leave my personal property to Sandra White Perry. My house is not to be sold.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00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Statutory Presumptions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Against Partial Intestacy</a:t>
            </a:r>
          </a:p>
          <a:p>
            <a:r>
              <a:rPr lang="en-US" sz="3200" dirty="0" smtClean="0"/>
              <a:t>In favor of a grant or devise passing the entire interest of the grantor/testator unless there are clearly contrary words and context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5088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Restraints on Alienation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Valid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Partial </a:t>
            </a:r>
            <a:r>
              <a:rPr lang="en-US" dirty="0" err="1" smtClean="0"/>
              <a:t>restrants</a:t>
            </a:r>
            <a:r>
              <a:rPr lang="en-US" dirty="0" smtClean="0"/>
              <a:t> that are reasonable with respect to duration, scope, and purpose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Invalid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u="sng" dirty="0" smtClean="0"/>
              <a:t>Disabling: </a:t>
            </a:r>
            <a:r>
              <a:rPr lang="en-US" dirty="0" smtClean="0"/>
              <a:t>prohibits transfer of interest</a:t>
            </a:r>
          </a:p>
          <a:p>
            <a:r>
              <a:rPr lang="en-US" u="sng" dirty="0" smtClean="0"/>
              <a:t>Forfeiture: </a:t>
            </a:r>
            <a:r>
              <a:rPr lang="en-US" dirty="0" smtClean="0"/>
              <a:t>lose your title if you transfer</a:t>
            </a:r>
          </a:p>
          <a:p>
            <a:r>
              <a:rPr lang="en-US" u="sng" dirty="0" smtClean="0"/>
              <a:t>Promissory: </a:t>
            </a:r>
            <a:r>
              <a:rPr lang="en-US" dirty="0" smtClean="0"/>
              <a:t>says you have to promise not to transfer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4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Woodrick</a:t>
            </a:r>
            <a:r>
              <a:rPr lang="en-US" sz="3200" dirty="0" smtClean="0"/>
              <a:t> v. Wood</a:t>
            </a:r>
            <a:endParaRPr lang="en-US" sz="32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8251" y="1146412"/>
            <a:ext cx="5950424" cy="446281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 smtClean="0"/>
              <a:t>(Ohio 1994) </a:t>
            </a:r>
          </a:p>
          <a:p>
            <a:r>
              <a:rPr lang="en-US" sz="2800" dirty="0" smtClean="0"/>
              <a:t>p. 324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2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914400" y="1694578"/>
          <a:ext cx="9601200" cy="331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Multiply 7"/>
          <p:cNvSpPr/>
          <p:nvPr/>
        </p:nvSpPr>
        <p:spPr>
          <a:xfrm>
            <a:off x="4687910" y="2884868"/>
            <a:ext cx="2047741" cy="97879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Waste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Voluntary Waste</a:t>
            </a:r>
          </a:p>
          <a:p>
            <a:pPr lvl="1"/>
            <a:r>
              <a:rPr lang="en-US" dirty="0" smtClean="0"/>
              <a:t>Affirmative Act that significantly reduces property value</a:t>
            </a:r>
          </a:p>
          <a:p>
            <a:r>
              <a:rPr lang="en-US" dirty="0" smtClean="0"/>
              <a:t>Permissive Waste</a:t>
            </a:r>
          </a:p>
          <a:p>
            <a:pPr lvl="1"/>
            <a:r>
              <a:rPr lang="en-US" dirty="0" smtClean="0"/>
              <a:t>Failure to take reasonable care to protect the estate</a:t>
            </a:r>
          </a:p>
          <a:p>
            <a:r>
              <a:rPr lang="en-US" dirty="0" smtClean="0"/>
              <a:t>Ameliorative Waste</a:t>
            </a:r>
          </a:p>
          <a:p>
            <a:pPr lvl="1"/>
            <a:r>
              <a:rPr lang="en-US" dirty="0" smtClean="0"/>
              <a:t>Affirmative Act that Increases its value 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40270" y="2560638"/>
            <a:ext cx="3400960" cy="33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9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491</TotalTime>
  <Words>993</Words>
  <Application>Microsoft Office PowerPoint</Application>
  <PresentationFormat>Widescreen</PresentationFormat>
  <Paragraphs>159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Garamond</vt:lpstr>
      <vt:lpstr>Wingdings</vt:lpstr>
      <vt:lpstr>Organic</vt:lpstr>
      <vt:lpstr>Property</vt:lpstr>
      <vt:lpstr>Freehold Estates</vt:lpstr>
      <vt:lpstr>White v. Brown</vt:lpstr>
      <vt:lpstr>PowerPoint Presentation</vt:lpstr>
      <vt:lpstr>Statutory Presumptions</vt:lpstr>
      <vt:lpstr>Restraints on Alienation</vt:lpstr>
      <vt:lpstr>Woodrick v. Wood</vt:lpstr>
      <vt:lpstr>PowerPoint Presentation</vt:lpstr>
      <vt:lpstr>Types of Waste</vt:lpstr>
      <vt:lpstr>Doctrine of Waste</vt:lpstr>
      <vt:lpstr>Freehold Estates</vt:lpstr>
      <vt:lpstr>Fee Tail</vt:lpstr>
      <vt:lpstr>Modern Fee Tail Options</vt:lpstr>
      <vt:lpstr>Freehold Estates</vt:lpstr>
      <vt:lpstr>Fee Simple Determinable</vt:lpstr>
      <vt:lpstr>Magic Words</vt:lpstr>
      <vt:lpstr>Fee Simple Determinable Example</vt:lpstr>
      <vt:lpstr>FSD</vt:lpstr>
      <vt:lpstr>Fee Simple Subject to a Condition Subsequent</vt:lpstr>
      <vt:lpstr>Magic Words</vt:lpstr>
      <vt:lpstr>Fee Simple Subject to a Condition Subsequent</vt:lpstr>
      <vt:lpstr>Fee Simple Subject to an Executory Limitation</vt:lpstr>
      <vt:lpstr>Mahrenholz v. County Board of School Trustees of Lawrence County</vt:lpstr>
      <vt:lpstr>Mahrenholz’ Claim</vt:lpstr>
      <vt:lpstr>EXAMPLE</vt:lpstr>
      <vt:lpstr>Metropolitan Park District v. Unknown Heirs of Rigney ( Washington 1965)</vt:lpstr>
    </vt:vector>
  </TitlesOfParts>
  <Company>University at Buffalo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Property</dc:title>
  <dc:creator>Owley Lippmann, Jessica</dc:creator>
  <cp:lastModifiedBy>Owley Lippmann, Jessica</cp:lastModifiedBy>
  <cp:revision>28</cp:revision>
  <dcterms:created xsi:type="dcterms:W3CDTF">2016-02-22T21:41:45Z</dcterms:created>
  <dcterms:modified xsi:type="dcterms:W3CDTF">2016-03-08T03:03:14Z</dcterms:modified>
</cp:coreProperties>
</file>