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9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XpCKv6L1_8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Property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 #5</a:t>
            </a:r>
          </a:p>
          <a:p>
            <a:r>
              <a:rPr lang="en-US" dirty="0" smtClean="0"/>
              <a:t>February 22,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1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Tacking Examples </a:t>
            </a:r>
            <a:r>
              <a:rPr lang="en-US" sz="3600" dirty="0" smtClean="0"/>
              <a:t>(Assume 10 year SOL)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Nathan occupies Tristan’s land for 6 years. Nathan then tells his buddy Dom “You can stay here if you want, but I am taking off.” </a:t>
            </a:r>
            <a:r>
              <a:rPr lang="en-US" dirty="0" smtClean="0"/>
              <a:t>Dom </a:t>
            </a:r>
            <a:r>
              <a:rPr lang="en-US" dirty="0" smtClean="0"/>
              <a:t>then stays 5 more years.</a:t>
            </a:r>
          </a:p>
          <a:p>
            <a:r>
              <a:rPr lang="en-US" dirty="0" smtClean="0"/>
              <a:t>Jake occupies Jordan’s land for 2 years. Jake then tries to convey the land to his pal Sam, but the deed Jake uses is invalid. Sam occupies the land for 9 more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8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Tolling 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Allie was 10 years old in 2000. Arthur begins adverse possession of her land in 2000. The AP SOL is 10 years, and the state allows suit 5 years of the removal of a disability. What is the earliest point Arthur could get the land?</a:t>
            </a:r>
          </a:p>
          <a:p>
            <a:r>
              <a:rPr lang="en-US" dirty="0" smtClean="0"/>
              <a:t>Now suppose Allie dies in 2003. </a:t>
            </a:r>
            <a:r>
              <a:rPr lang="en-US" dirty="0" smtClean="0"/>
              <a:t>Arthur still </a:t>
            </a:r>
            <a:r>
              <a:rPr lang="en-US" dirty="0" smtClean="0"/>
              <a:t>entered in 2000. Allie left everything to Ben. However, Ben has been mentally incompetent since 2002.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Owning </a:t>
            </a:r>
            <a:r>
              <a:rPr lang="en-US" dirty="0" smtClean="0"/>
              <a:t>Personnel </a:t>
            </a:r>
            <a:r>
              <a:rPr lang="en-US" dirty="0" smtClean="0"/>
              <a:t>Property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 of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95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325756"/>
            <a:ext cx="15240000" cy="1143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State v. Shaw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Ohio 1902   p. 160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0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-1928813"/>
            <a:ext cx="14287500" cy="107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70" y="1005017"/>
            <a:ext cx="10607996" cy="42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we </a:t>
            </a:r>
            <a:r>
              <a:rPr lang="en-US" smtClean="0"/>
              <a:t>own animals?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Animae</a:t>
            </a:r>
            <a:r>
              <a:rPr lang="en-US" dirty="0"/>
              <a:t> </a:t>
            </a:r>
            <a:r>
              <a:rPr lang="en-US" dirty="0" err="1" smtClean="0"/>
              <a:t>Revertendi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5400" y="3234795"/>
            <a:ext cx="3952317" cy="263207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Ferae</a:t>
            </a:r>
            <a:r>
              <a:rPr lang="en-US" dirty="0"/>
              <a:t> </a:t>
            </a:r>
            <a:r>
              <a:rPr lang="en-US" dirty="0" err="1" smtClean="0"/>
              <a:t>Naturae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80671" y="3234795"/>
            <a:ext cx="2977154" cy="2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Fox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063" y="982663"/>
            <a:ext cx="4892675" cy="48926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Zach A. has a pet fox. It escapes and Allyson finds it. She wants to keep it for her own. Can Zach get it back?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031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Rhino Example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266" y="968390"/>
            <a:ext cx="6449489" cy="481422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If </a:t>
            </a:r>
            <a:r>
              <a:rPr lang="en-US" sz="3200" dirty="0" smtClean="0"/>
              <a:t>Courtney grabs </a:t>
            </a:r>
            <a:r>
              <a:rPr lang="en-US" sz="3200" dirty="0"/>
              <a:t>and subdues a rhinoceros running wildly down the streets of Amherst, does </a:t>
            </a:r>
            <a:r>
              <a:rPr lang="en-US" sz="3200" dirty="0" smtClean="0"/>
              <a:t>she </a:t>
            </a:r>
            <a:r>
              <a:rPr lang="en-US" sz="3200" dirty="0"/>
              <a:t>get to keep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1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Tragedy of the Commons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266" y="901520"/>
            <a:ext cx="6414990" cy="497124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Tioga Coal Co. v. Supermarkets General Corp.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Pennsylvania 1988</a:t>
            </a:r>
          </a:p>
          <a:p>
            <a:r>
              <a:rPr lang="en-US" dirty="0" smtClean="0"/>
              <a:t>p. 120/122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51601" y="4733925"/>
            <a:ext cx="4491037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Popov v. Hayashi</a:t>
            </a:r>
            <a:endParaRPr lang="en-US" sz="3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456" y="945793"/>
            <a:ext cx="6620814" cy="496560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California 2002</a:t>
            </a:r>
            <a:endParaRPr lang="en-US" sz="2800" dirty="0"/>
          </a:p>
          <a:p>
            <a:r>
              <a:rPr lang="en-US" sz="2800" dirty="0" smtClean="0"/>
              <a:t>p. 165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0287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XpCKv6L1_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4515" y="231820"/>
            <a:ext cx="11524048" cy="64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Baseball: Popov v. Hayashi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http://www.youtube.com/watch?v=rXpCKv6L1_8</a:t>
            </a:r>
          </a:p>
        </p:txBody>
      </p:sp>
    </p:spTree>
    <p:extLst>
      <p:ext uri="{BB962C8B-B14F-4D97-AF65-F5344CB8AC3E}">
        <p14:creationId xmlns:p14="http://schemas.microsoft.com/office/powerpoint/2010/main" val="10998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Found Chattels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Lost</a:t>
            </a:r>
          </a:p>
          <a:p>
            <a:r>
              <a:rPr lang="en-US" sz="3200" dirty="0" smtClean="0"/>
              <a:t>Mislaid</a:t>
            </a:r>
          </a:p>
          <a:p>
            <a:r>
              <a:rPr lang="en-US" sz="3200" dirty="0" smtClean="0"/>
              <a:t>Abandoned</a:t>
            </a:r>
          </a:p>
          <a:p>
            <a:r>
              <a:rPr lang="en-US" sz="3200" dirty="0" smtClean="0"/>
              <a:t>Treasure Trove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7153" y="2560320"/>
            <a:ext cx="3953609" cy="3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58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Armory v. </a:t>
            </a:r>
            <a:r>
              <a:rPr lang="en-US" sz="3600" dirty="0" err="1" smtClean="0"/>
              <a:t>DeLarimie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389" y="78930"/>
            <a:ext cx="4773992" cy="677907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England 1722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p. 173/175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4190" y="2560320"/>
            <a:ext cx="3015909" cy="340620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8957" y="2560320"/>
            <a:ext cx="3787641" cy="33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9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Law Property Causes of Action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Trover: Recovery of </a:t>
            </a:r>
            <a:r>
              <a:rPr lang="en-US" dirty="0" smtClean="0"/>
              <a:t>Damages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Replevin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013704" y="3243262"/>
            <a:ext cx="1702119" cy="2632605"/>
          </a:xfrm>
        </p:spPr>
        <p:txBody>
          <a:bodyPr/>
          <a:lstStyle/>
          <a:p>
            <a:r>
              <a:rPr lang="en-US" dirty="0" smtClean="0"/>
              <a:t>Recovery of Property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0" y="2692715"/>
            <a:ext cx="3183152" cy="3183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61" y="3307413"/>
            <a:ext cx="3863546" cy="28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70" y="0"/>
            <a:ext cx="9050531" cy="67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790575"/>
            <a:ext cx="70866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Adverse Possession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Actual</a:t>
            </a:r>
          </a:p>
          <a:p>
            <a:pPr lvl="0"/>
            <a:r>
              <a:rPr lang="en-US" dirty="0"/>
              <a:t>Exclusive</a:t>
            </a:r>
          </a:p>
          <a:p>
            <a:pPr lvl="0"/>
            <a:r>
              <a:rPr lang="en-US" dirty="0"/>
              <a:t>Open &amp; Notorious</a:t>
            </a:r>
          </a:p>
          <a:p>
            <a:pPr lvl="0"/>
            <a:r>
              <a:rPr lang="en-US" dirty="0"/>
              <a:t>Adverse and Hostile</a:t>
            </a:r>
          </a:p>
          <a:p>
            <a:pPr lvl="0"/>
            <a:r>
              <a:rPr lang="en-US" dirty="0"/>
              <a:t>Continuous for the Statutory Period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378" y="2635464"/>
            <a:ext cx="4163713" cy="31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Howard v. </a:t>
            </a:r>
            <a:r>
              <a:rPr lang="en-US" dirty="0" err="1" smtClean="0"/>
              <a:t>Kunto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266" y="1073150"/>
            <a:ext cx="6283263" cy="471244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Washington 1970</a:t>
            </a:r>
          </a:p>
          <a:p>
            <a:r>
              <a:rPr lang="en-US" dirty="0" smtClean="0"/>
              <a:t>P. 126/128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4" y="425037"/>
            <a:ext cx="8298421" cy="56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3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766762"/>
            <a:ext cx="68484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3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Adverse Possession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Actual</a:t>
            </a:r>
          </a:p>
          <a:p>
            <a:pPr lvl="0"/>
            <a:r>
              <a:rPr lang="en-US" dirty="0"/>
              <a:t>Exclusive</a:t>
            </a:r>
          </a:p>
          <a:p>
            <a:pPr lvl="0"/>
            <a:r>
              <a:rPr lang="en-US" dirty="0"/>
              <a:t>Open &amp; Notorious</a:t>
            </a:r>
          </a:p>
          <a:p>
            <a:pPr lvl="0"/>
            <a:r>
              <a:rPr lang="en-US" dirty="0"/>
              <a:t>Adverse and Hostile</a:t>
            </a:r>
          </a:p>
          <a:p>
            <a:pPr lvl="0"/>
            <a:r>
              <a:rPr lang="en-US" dirty="0"/>
              <a:t>Continuous for the Statutory Period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378" y="2635464"/>
            <a:ext cx="4163713" cy="31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240</TotalTime>
  <Words>372</Words>
  <Application>Microsoft Office PowerPoint</Application>
  <PresentationFormat>Widescreen</PresentationFormat>
  <Paragraphs>64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Garamond</vt:lpstr>
      <vt:lpstr>Organic</vt:lpstr>
      <vt:lpstr>Property</vt:lpstr>
      <vt:lpstr>Tioga Coal Co. v. Supermarkets General Corp.</vt:lpstr>
      <vt:lpstr>PowerPoint Presentation</vt:lpstr>
      <vt:lpstr>PowerPoint Presentation</vt:lpstr>
      <vt:lpstr>Elements of Adverse Possession</vt:lpstr>
      <vt:lpstr>Howard v. Kunto</vt:lpstr>
      <vt:lpstr>PowerPoint Presentation</vt:lpstr>
      <vt:lpstr>PowerPoint Presentation</vt:lpstr>
      <vt:lpstr>Elements of Adverse Possession</vt:lpstr>
      <vt:lpstr>Tacking Examples (Assume 10 year SOL)</vt:lpstr>
      <vt:lpstr>Tolling Example</vt:lpstr>
      <vt:lpstr>Owning Personnel Property</vt:lpstr>
      <vt:lpstr>State v. Shaw</vt:lpstr>
      <vt:lpstr>PowerPoint Presentation</vt:lpstr>
      <vt:lpstr>PowerPoint Presentation</vt:lpstr>
      <vt:lpstr>When do we own animals?</vt:lpstr>
      <vt:lpstr>Pet Fox</vt:lpstr>
      <vt:lpstr>Rhino Example</vt:lpstr>
      <vt:lpstr>Tragedy of the Commons</vt:lpstr>
      <vt:lpstr>Popov v. Hayashi</vt:lpstr>
      <vt:lpstr>PowerPoint Presentation</vt:lpstr>
      <vt:lpstr>Baseball: Popov v. Hayashi</vt:lpstr>
      <vt:lpstr>Categories Found Chattels</vt:lpstr>
      <vt:lpstr>Armory v. DeLarimie</vt:lpstr>
      <vt:lpstr>PowerPoint Presentation</vt:lpstr>
      <vt:lpstr>Common Law Property Causes of Action</vt:lpstr>
    </vt:vector>
  </TitlesOfParts>
  <Company>University at Buffalo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</dc:title>
  <dc:creator>Owley Lippmann, Jessica</dc:creator>
  <cp:lastModifiedBy>Owley Lippmann, Jessica</cp:lastModifiedBy>
  <cp:revision>13</cp:revision>
  <dcterms:created xsi:type="dcterms:W3CDTF">2016-02-17T17:22:07Z</dcterms:created>
  <dcterms:modified xsi:type="dcterms:W3CDTF">2016-02-22T21:43:05Z</dcterms:modified>
</cp:coreProperties>
</file>